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3E6"/>
    <a:srgbClr val="9D9273"/>
    <a:srgbClr val="B3AB93"/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26" Type="http://schemas.openxmlformats.org/officeDocument/2006/relationships/image" Target="../media/image40.png"/><Relationship Id="rId3" Type="http://schemas.openxmlformats.org/officeDocument/2006/relationships/image" Target="../media/image15.svg"/><Relationship Id="rId21" Type="http://schemas.openxmlformats.org/officeDocument/2006/relationships/image" Target="../media/image3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11.svg"/><Relationship Id="rId25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8.png"/><Relationship Id="rId5" Type="http://schemas.openxmlformats.org/officeDocument/2006/relationships/image" Target="../media/image17.svg"/><Relationship Id="rId15" Type="http://schemas.openxmlformats.org/officeDocument/2006/relationships/image" Target="../media/image32.svg"/><Relationship Id="rId23" Type="http://schemas.openxmlformats.org/officeDocument/2006/relationships/image" Target="../media/image37.svg"/><Relationship Id="rId10" Type="http://schemas.openxmlformats.org/officeDocument/2006/relationships/image" Target="../media/image28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971412" cy="3691156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427839" y="2634143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509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54</cp:revision>
  <dcterms:created xsi:type="dcterms:W3CDTF">2021-07-06T15:51:33Z</dcterms:created>
  <dcterms:modified xsi:type="dcterms:W3CDTF">2021-07-14T12:08:19Z</dcterms:modified>
</cp:coreProperties>
</file>